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Default Extension="jpeg" ContentType="image/jpeg"/>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05"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35975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9" d="100"/>
          <a:sy n="99" d="100"/>
        </p:scale>
        <p:origin x="-1160"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AU"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AU" smtClean="0"/>
              <a:t>Click to edit Master subtitle style</a:t>
            </a:r>
            <a:endParaRPr kumimoji="0" lang="en-US"/>
          </a:p>
        </p:txBody>
      </p:sp>
      <p:sp>
        <p:nvSpPr>
          <p:cNvPr id="30" name="Date Placeholder 29"/>
          <p:cNvSpPr>
            <a:spLocks noGrp="1"/>
          </p:cNvSpPr>
          <p:nvPr>
            <p:ph type="dt" sz="half" idx="10"/>
          </p:nvPr>
        </p:nvSpPr>
        <p:spPr/>
        <p:txBody>
          <a:bodyPr/>
          <a:lstStyle/>
          <a:p>
            <a:fld id="{710F4C3B-12BB-4EC8-A596-2037BFBCFD5E}" type="datetime1">
              <a:rPr lang="en-US" smtClean="0"/>
              <a:pPr/>
              <a:t>12/1/15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D8CFD7C-5133-4F31-B8DD-48811D9CC4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F67CAA41-FABD-5D4F-9C23-076C7091A02F}" type="datetimeFigureOut">
              <a:rPr lang="en-US" smtClean="0"/>
              <a:pPr/>
              <a:t>12/1/15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0444F-32DB-5F44-B601-495541CF3E9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AU"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F67CAA41-FABD-5D4F-9C23-076C7091A02F}" type="datetimeFigureOut">
              <a:rPr lang="en-US" smtClean="0"/>
              <a:pPr/>
              <a:t>12/1/15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0444F-32DB-5F44-B601-495541CF3E9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AU"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Date Placeholder 3"/>
          <p:cNvSpPr>
            <a:spLocks noGrp="1"/>
          </p:cNvSpPr>
          <p:nvPr>
            <p:ph type="dt" sz="half" idx="10"/>
          </p:nvPr>
        </p:nvSpPr>
        <p:spPr/>
        <p:txBody>
          <a:bodyPr/>
          <a:lstStyle/>
          <a:p>
            <a:fld id="{F67CAA41-FABD-5D4F-9C23-076C7091A02F}" type="datetimeFigureOut">
              <a:rPr lang="en-US" smtClean="0"/>
              <a:pPr/>
              <a:t>12/1/15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70444F-32DB-5F44-B601-495541CF3E9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AU"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AU" smtClean="0"/>
              <a:t>Click to edit Master text styles</a:t>
            </a:r>
          </a:p>
        </p:txBody>
      </p:sp>
      <p:sp>
        <p:nvSpPr>
          <p:cNvPr id="4" name="Date Placeholder 3"/>
          <p:cNvSpPr>
            <a:spLocks noGrp="1"/>
          </p:cNvSpPr>
          <p:nvPr>
            <p:ph type="dt" sz="half" idx="10"/>
          </p:nvPr>
        </p:nvSpPr>
        <p:spPr/>
        <p:txBody>
          <a:bodyPr/>
          <a:lstStyle/>
          <a:p>
            <a:fld id="{5DA7FD2D-5A5F-45B1-82F9-83DDE5E26DCD}" type="datetime1">
              <a:rPr lang="en-US" smtClean="0"/>
              <a:pPr/>
              <a:t>12/1/15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8CFD7C-5133-4F31-B8DD-48811D9CC47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AU"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5" name="Date Placeholder 4"/>
          <p:cNvSpPr>
            <a:spLocks noGrp="1"/>
          </p:cNvSpPr>
          <p:nvPr>
            <p:ph type="dt" sz="half" idx="10"/>
          </p:nvPr>
        </p:nvSpPr>
        <p:spPr/>
        <p:txBody>
          <a:bodyPr/>
          <a:lstStyle/>
          <a:p>
            <a:fld id="{F67CAA41-FABD-5D4F-9C23-076C7091A02F}" type="datetimeFigureOut">
              <a:rPr lang="en-US" smtClean="0"/>
              <a:pPr/>
              <a:t>12/1/15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0444F-32DB-5F44-B601-495541CF3E9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AU"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AU"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AU"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7" name="Date Placeholder 6"/>
          <p:cNvSpPr>
            <a:spLocks noGrp="1"/>
          </p:cNvSpPr>
          <p:nvPr>
            <p:ph type="dt" sz="half" idx="10"/>
          </p:nvPr>
        </p:nvSpPr>
        <p:spPr/>
        <p:txBody>
          <a:bodyPr/>
          <a:lstStyle/>
          <a:p>
            <a:fld id="{F67CAA41-FABD-5D4F-9C23-076C7091A02F}" type="datetimeFigureOut">
              <a:rPr lang="en-US" smtClean="0"/>
              <a:pPr/>
              <a:t>12/1/15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70444F-32DB-5F44-B601-495541CF3E9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AU" smtClean="0"/>
              <a:t>Click to edit Master title style</a:t>
            </a:r>
            <a:endParaRPr kumimoji="0" lang="en-US"/>
          </a:p>
        </p:txBody>
      </p:sp>
      <p:sp>
        <p:nvSpPr>
          <p:cNvPr id="3" name="Date Placeholder 2"/>
          <p:cNvSpPr>
            <a:spLocks noGrp="1"/>
          </p:cNvSpPr>
          <p:nvPr>
            <p:ph type="dt" sz="half" idx="10"/>
          </p:nvPr>
        </p:nvSpPr>
        <p:spPr/>
        <p:txBody>
          <a:bodyPr/>
          <a:lstStyle/>
          <a:p>
            <a:fld id="{F67CAA41-FABD-5D4F-9C23-076C7091A02F}" type="datetimeFigureOut">
              <a:rPr lang="en-US" smtClean="0"/>
              <a:pPr/>
              <a:t>12/1/15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70444F-32DB-5F44-B601-495541CF3E9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7CAA41-FABD-5D4F-9C23-076C7091A02F}" type="datetimeFigureOut">
              <a:rPr lang="en-US" smtClean="0"/>
              <a:pPr/>
              <a:t>12/1/15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70444F-32DB-5F44-B601-495541CF3E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AU"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AU"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AU" smtClean="0"/>
              <a:t>Click to edit Master text styles</a:t>
            </a:r>
          </a:p>
          <a:p>
            <a:pPr lvl="1" eaLnBrk="1" latinLnBrk="0" hangingPunct="1"/>
            <a:r>
              <a:rPr lang="en-AU" smtClean="0"/>
              <a:t>Second level</a:t>
            </a:r>
          </a:p>
          <a:p>
            <a:pPr lvl="2" eaLnBrk="1" latinLnBrk="0" hangingPunct="1"/>
            <a:r>
              <a:rPr lang="en-AU" smtClean="0"/>
              <a:t>Third level</a:t>
            </a:r>
          </a:p>
          <a:p>
            <a:pPr lvl="3" eaLnBrk="1" latinLnBrk="0" hangingPunct="1"/>
            <a:r>
              <a:rPr lang="en-AU" smtClean="0"/>
              <a:t>Fourth level</a:t>
            </a:r>
          </a:p>
          <a:p>
            <a:pPr lvl="4" eaLnBrk="1" latinLnBrk="0" hangingPunct="1"/>
            <a:r>
              <a:rPr lang="en-AU" smtClean="0"/>
              <a:t>Fifth level</a:t>
            </a:r>
            <a:endParaRPr kumimoji="0" lang="en-US"/>
          </a:p>
        </p:txBody>
      </p:sp>
      <p:sp>
        <p:nvSpPr>
          <p:cNvPr id="5" name="Date Placeholder 4"/>
          <p:cNvSpPr>
            <a:spLocks noGrp="1"/>
          </p:cNvSpPr>
          <p:nvPr>
            <p:ph type="dt" sz="half" idx="10"/>
          </p:nvPr>
        </p:nvSpPr>
        <p:spPr/>
        <p:txBody>
          <a:bodyPr/>
          <a:lstStyle/>
          <a:p>
            <a:fld id="{F67CAA41-FABD-5D4F-9C23-076C7091A02F}" type="datetimeFigureOut">
              <a:rPr lang="en-US" smtClean="0"/>
              <a:pPr/>
              <a:t>12/1/15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70444F-32DB-5F44-B601-495541CF3E9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AU"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AU" smtClean="0"/>
              <a:t>Click to edit Master text styles</a:t>
            </a:r>
          </a:p>
        </p:txBody>
      </p:sp>
      <p:sp>
        <p:nvSpPr>
          <p:cNvPr id="5" name="Date Placeholder 4"/>
          <p:cNvSpPr>
            <a:spLocks noGrp="1"/>
          </p:cNvSpPr>
          <p:nvPr>
            <p:ph type="dt" sz="half" idx="10"/>
          </p:nvPr>
        </p:nvSpPr>
        <p:spPr/>
        <p:txBody>
          <a:bodyPr/>
          <a:lstStyle/>
          <a:p>
            <a:fld id="{F67CAA41-FABD-5D4F-9C23-076C7091A02F}" type="datetimeFigureOut">
              <a:rPr lang="en-US" smtClean="0"/>
              <a:pPr/>
              <a:t>12/1/15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270444F-32DB-5F44-B601-495541CF3E9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AU"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AU"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AU" smtClean="0"/>
              <a:t>Click to edit Master text styles</a:t>
            </a:r>
          </a:p>
          <a:p>
            <a:pPr lvl="1" eaLnBrk="1" latinLnBrk="0" hangingPunct="1"/>
            <a:r>
              <a:rPr kumimoji="0" lang="en-AU" smtClean="0"/>
              <a:t>Second level</a:t>
            </a:r>
          </a:p>
          <a:p>
            <a:pPr lvl="2" eaLnBrk="1" latinLnBrk="0" hangingPunct="1"/>
            <a:r>
              <a:rPr kumimoji="0" lang="en-AU" smtClean="0"/>
              <a:t>Third level</a:t>
            </a:r>
          </a:p>
          <a:p>
            <a:pPr lvl="3" eaLnBrk="1" latinLnBrk="0" hangingPunct="1"/>
            <a:r>
              <a:rPr kumimoji="0" lang="en-AU" smtClean="0"/>
              <a:t>Fourth level</a:t>
            </a:r>
          </a:p>
          <a:p>
            <a:pPr lvl="4" eaLnBrk="1" latinLnBrk="0" hangingPunct="1"/>
            <a:r>
              <a:rPr kumimoji="0" lang="en-AU"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67CAA41-FABD-5D4F-9C23-076C7091A02F}" type="datetimeFigureOut">
              <a:rPr lang="en-US" smtClean="0"/>
              <a:pPr/>
              <a:t>12/1/15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270444F-32DB-5F44-B601-495541CF3E9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08779"/>
            <a:ext cx="7851648" cy="1751911"/>
          </a:xfrm>
        </p:spPr>
        <p:txBody>
          <a:bodyPr>
            <a:normAutofit fontScale="90000"/>
          </a:bodyPr>
          <a:lstStyle/>
          <a:p>
            <a:pPr algn="ctr"/>
            <a:r>
              <a:rPr lang="en-US" sz="6000" dirty="0" smtClean="0"/>
              <a:t>The </a:t>
            </a:r>
            <a:br>
              <a:rPr lang="en-US" sz="6000" dirty="0" smtClean="0"/>
            </a:br>
            <a:r>
              <a:rPr lang="en-US" sz="6000" dirty="0" smtClean="0"/>
              <a:t>Cleansing Stream Seminar</a:t>
            </a:r>
            <a:endParaRPr lang="en-US" sz="6000" dirty="0"/>
          </a:p>
        </p:txBody>
      </p:sp>
      <p:sp>
        <p:nvSpPr>
          <p:cNvPr id="3" name="Subtitle 2"/>
          <p:cNvSpPr>
            <a:spLocks noGrp="1"/>
          </p:cNvSpPr>
          <p:nvPr>
            <p:ph type="subTitle" idx="1"/>
          </p:nvPr>
        </p:nvSpPr>
        <p:spPr>
          <a:xfrm>
            <a:off x="533400" y="2160690"/>
            <a:ext cx="7854696" cy="1752600"/>
          </a:xfrm>
        </p:spPr>
        <p:txBody>
          <a:bodyPr>
            <a:normAutofit/>
          </a:bodyPr>
          <a:lstStyle/>
          <a:p>
            <a:pPr algn="ctr"/>
            <a:r>
              <a:rPr lang="en-US" sz="3600" dirty="0" smtClean="0">
                <a:latin typeface="+mj-lt"/>
              </a:rPr>
              <a:t>A ten-week seminar, including a Saturday</a:t>
            </a:r>
            <a:r>
              <a:rPr lang="en-US" sz="3600" dirty="0" smtClean="0">
                <a:latin typeface="+mj-lt"/>
              </a:rPr>
              <a:t> </a:t>
            </a:r>
            <a:r>
              <a:rPr lang="en-US" sz="3600" dirty="0" smtClean="0">
                <a:latin typeface="+mj-lt"/>
              </a:rPr>
              <a:t>Freedom D</a:t>
            </a:r>
            <a:r>
              <a:rPr lang="en-US" sz="3600" dirty="0" smtClean="0">
                <a:latin typeface="+mj-lt"/>
              </a:rPr>
              <a:t>ay</a:t>
            </a:r>
            <a:r>
              <a:rPr lang="en-US" sz="3600" dirty="0" smtClean="0">
                <a:latin typeface="+mj-lt"/>
              </a:rPr>
              <a:t>, that leads to healing, freedom and wholeness</a:t>
            </a:r>
            <a:endParaRPr lang="en-US" sz="3600" dirty="0">
              <a:latin typeface="+mj-lt"/>
            </a:endParaRPr>
          </a:p>
        </p:txBody>
      </p:sp>
      <p:sp>
        <p:nvSpPr>
          <p:cNvPr id="4" name="TextBox 3"/>
          <p:cNvSpPr txBox="1"/>
          <p:nvPr/>
        </p:nvSpPr>
        <p:spPr>
          <a:xfrm>
            <a:off x="788307" y="4093223"/>
            <a:ext cx="7912270" cy="2308324"/>
          </a:xfrm>
          <a:prstGeom prst="rect">
            <a:avLst/>
          </a:prstGeom>
          <a:noFill/>
        </p:spPr>
        <p:txBody>
          <a:bodyPr wrap="square" rtlCol="0">
            <a:spAutoFit/>
          </a:bodyPr>
          <a:lstStyle/>
          <a:p>
            <a:r>
              <a:rPr lang="en-US" sz="2400" dirty="0" smtClean="0">
                <a:latin typeface="+mj-lt"/>
              </a:rPr>
              <a:t>Would you like more intimacy with God?	</a:t>
            </a:r>
          </a:p>
          <a:p>
            <a:r>
              <a:rPr lang="en-US" sz="2400" dirty="0" smtClean="0">
                <a:latin typeface="+mj-lt"/>
              </a:rPr>
              <a:t>Do you feel like there is something holding you back?</a:t>
            </a:r>
          </a:p>
          <a:p>
            <a:r>
              <a:rPr lang="en-US" sz="2400" dirty="0" smtClean="0">
                <a:latin typeface="+mj-lt"/>
              </a:rPr>
              <a:t>How far can you go?</a:t>
            </a:r>
          </a:p>
          <a:p>
            <a:r>
              <a:rPr lang="en-US" sz="2400" dirty="0" smtClean="0">
                <a:latin typeface="+mj-lt"/>
              </a:rPr>
              <a:t>How high can you grow?</a:t>
            </a:r>
            <a:r>
              <a:rPr lang="en-US" sz="2400" dirty="0" smtClean="0"/>
              <a:t> </a:t>
            </a:r>
          </a:p>
          <a:p>
            <a:r>
              <a:rPr lang="en-US" sz="2400" dirty="0" smtClean="0">
                <a:latin typeface="+mj-lt"/>
              </a:rPr>
              <a:t>How free can you be?</a:t>
            </a:r>
          </a:p>
          <a:p>
            <a:endParaRPr lang="en-US" sz="2400" dirty="0" smtClean="0">
              <a:latin typeface="+mj-lt"/>
            </a:endParaRPr>
          </a:p>
        </p:txBody>
      </p:sp>
      <p:sp>
        <p:nvSpPr>
          <p:cNvPr id="5" name="TextBox 4"/>
          <p:cNvSpPr txBox="1"/>
          <p:nvPr/>
        </p:nvSpPr>
        <p:spPr>
          <a:xfrm>
            <a:off x="533400" y="6032215"/>
            <a:ext cx="7481058" cy="584776"/>
          </a:xfrm>
          <a:prstGeom prst="rect">
            <a:avLst/>
          </a:prstGeom>
          <a:noFill/>
        </p:spPr>
        <p:txBody>
          <a:bodyPr wrap="square" rtlCol="0">
            <a:spAutoFit/>
          </a:bodyPr>
          <a:lstStyle/>
          <a:p>
            <a:r>
              <a:rPr lang="en-US" sz="3200" dirty="0" smtClean="0">
                <a:latin typeface="+mj-lt"/>
              </a:rPr>
              <a:t>There is good news ……</a:t>
            </a:r>
            <a:endParaRPr lang="en-US" sz="3200"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74758"/>
          </a:xfrm>
        </p:spPr>
        <p:txBody>
          <a:bodyPr>
            <a:normAutofit fontScale="90000"/>
          </a:bodyPr>
          <a:lstStyle/>
          <a:p>
            <a:r>
              <a:rPr lang="en-US" sz="3200" dirty="0" smtClean="0"/>
              <a:t>You don’t have to remain stuck where you are!</a:t>
            </a:r>
            <a:endParaRPr lang="en-US" sz="3200" dirty="0"/>
          </a:p>
        </p:txBody>
      </p:sp>
      <p:sp>
        <p:nvSpPr>
          <p:cNvPr id="3" name="Content Placeholder 2"/>
          <p:cNvSpPr>
            <a:spLocks noGrp="1"/>
          </p:cNvSpPr>
          <p:nvPr>
            <p:ph idx="1"/>
          </p:nvPr>
        </p:nvSpPr>
        <p:spPr>
          <a:xfrm>
            <a:off x="457200" y="474758"/>
            <a:ext cx="8229600" cy="1890322"/>
          </a:xfrm>
        </p:spPr>
        <p:txBody>
          <a:bodyPr>
            <a:normAutofit lnSpcReduction="10000"/>
          </a:bodyPr>
          <a:lstStyle/>
          <a:p>
            <a:pPr>
              <a:buNone/>
            </a:pPr>
            <a:r>
              <a:rPr lang="en-US" sz="1800" dirty="0" smtClean="0">
                <a:latin typeface="+mj-lt"/>
              </a:rPr>
              <a:t>When Jesus came into this broken world, “He was anointed to bring healing to the brokenhearted, freedom to the captives, recovery of sight to the blind, and set at liberty those who are oppressed.” (Luke 4: 18)</a:t>
            </a:r>
          </a:p>
          <a:p>
            <a:pPr>
              <a:buNone/>
            </a:pPr>
            <a:endParaRPr lang="en-US" sz="800" dirty="0" smtClean="0">
              <a:latin typeface="+mj-lt"/>
            </a:endParaRPr>
          </a:p>
          <a:p>
            <a:pPr>
              <a:buNone/>
            </a:pPr>
            <a:r>
              <a:rPr lang="en-US" sz="1800" dirty="0" smtClean="0">
                <a:latin typeface="+mj-lt"/>
              </a:rPr>
              <a:t>The Cleansing Stream Seminar started in </a:t>
            </a:r>
            <a:r>
              <a:rPr lang="en-US" sz="1800" smtClean="0">
                <a:latin typeface="+mj-lt"/>
              </a:rPr>
              <a:t>NZ </a:t>
            </a:r>
            <a:r>
              <a:rPr lang="en-US" sz="1800" smtClean="0">
                <a:latin typeface="+mj-lt"/>
              </a:rPr>
              <a:t>16 </a:t>
            </a:r>
            <a:r>
              <a:rPr lang="en-US" sz="1800" dirty="0" smtClean="0">
                <a:latin typeface="+mj-lt"/>
              </a:rPr>
              <a:t>years ago as an effective tool to disciple believers in the truth of healing and freedom while also exposing the lies of the adversary.</a:t>
            </a:r>
          </a:p>
          <a:p>
            <a:pPr>
              <a:buNone/>
            </a:pPr>
            <a:endParaRPr lang="en-US" sz="1800" dirty="0">
              <a:latin typeface="+mj-lt"/>
            </a:endParaRPr>
          </a:p>
        </p:txBody>
      </p:sp>
      <p:sp>
        <p:nvSpPr>
          <p:cNvPr id="4" name="TextBox 3"/>
          <p:cNvSpPr txBox="1"/>
          <p:nvPr/>
        </p:nvSpPr>
        <p:spPr>
          <a:xfrm>
            <a:off x="2059179" y="2189888"/>
            <a:ext cx="6627621" cy="2246769"/>
          </a:xfrm>
          <a:prstGeom prst="rect">
            <a:avLst/>
          </a:prstGeom>
          <a:solidFill>
            <a:schemeClr val="tx2">
              <a:lumMod val="60000"/>
              <a:lumOff val="40000"/>
            </a:schemeClr>
          </a:solidFill>
        </p:spPr>
        <p:txBody>
          <a:bodyPr wrap="square" rtlCol="0">
            <a:spAutoFit/>
          </a:bodyPr>
          <a:lstStyle/>
          <a:p>
            <a:r>
              <a:rPr lang="en-US" sz="3200" dirty="0" smtClean="0">
                <a:latin typeface="+mj-lt"/>
              </a:rPr>
              <a:t>Seminar Information</a:t>
            </a:r>
          </a:p>
          <a:p>
            <a:endParaRPr lang="en-US" dirty="0" smtClean="0">
              <a:latin typeface="+mj-lt"/>
            </a:endParaRPr>
          </a:p>
          <a:p>
            <a:r>
              <a:rPr lang="en-US" dirty="0" smtClean="0">
                <a:latin typeface="+mj-lt"/>
              </a:rPr>
              <a:t>Dates:</a:t>
            </a:r>
          </a:p>
          <a:p>
            <a:endParaRPr lang="en-US" dirty="0" smtClean="0">
              <a:latin typeface="+mj-lt"/>
            </a:endParaRPr>
          </a:p>
          <a:p>
            <a:r>
              <a:rPr lang="en-US" dirty="0" smtClean="0">
                <a:latin typeface="+mj-lt"/>
              </a:rPr>
              <a:t>Location:</a:t>
            </a:r>
          </a:p>
          <a:p>
            <a:endParaRPr lang="en-US" dirty="0" smtClean="0">
              <a:latin typeface="+mj-lt"/>
            </a:endParaRPr>
          </a:p>
          <a:p>
            <a:r>
              <a:rPr lang="en-US" dirty="0" smtClean="0">
                <a:latin typeface="+mj-lt"/>
              </a:rPr>
              <a:t>Contact</a:t>
            </a:r>
            <a:endParaRPr lang="en-US" dirty="0">
              <a:latin typeface="+mj-lt"/>
            </a:endParaRPr>
          </a:p>
        </p:txBody>
      </p:sp>
      <p:sp>
        <p:nvSpPr>
          <p:cNvPr id="6" name="TextBox 5"/>
          <p:cNvSpPr txBox="1"/>
          <p:nvPr/>
        </p:nvSpPr>
        <p:spPr>
          <a:xfrm>
            <a:off x="2978051" y="2959329"/>
            <a:ext cx="5518151" cy="1477328"/>
          </a:xfrm>
          <a:prstGeom prst="rect">
            <a:avLst/>
          </a:prstGeom>
          <a:gradFill flip="none" rotWithShape="1">
            <a:gsLst>
              <a:gs pos="0">
                <a:schemeClr val="accent1"/>
              </a:gs>
              <a:gs pos="100000">
                <a:prstClr val="white"/>
              </a:gs>
            </a:gsLst>
            <a:path path="rect">
              <a:fillToRect l="100000" t="100000"/>
            </a:path>
            <a:tileRect r="-100000" b="-100000"/>
          </a:gradFill>
        </p:spPr>
        <p:txBody>
          <a:bodyPr wrap="square" rtlCol="0">
            <a:spAutoFit/>
          </a:bodyPr>
          <a:lstStyle/>
          <a:p>
            <a:r>
              <a:rPr lang="en-US" dirty="0" smtClean="0">
                <a:latin typeface="+mj-lt"/>
              </a:rPr>
              <a:t>7</a:t>
            </a:r>
            <a:r>
              <a:rPr lang="en-US" dirty="0" smtClean="0">
                <a:latin typeface="+mj-lt"/>
              </a:rPr>
              <a:t> </a:t>
            </a:r>
            <a:r>
              <a:rPr lang="en-US" dirty="0" smtClean="0">
                <a:latin typeface="+mj-lt"/>
              </a:rPr>
              <a:t>April to </a:t>
            </a:r>
            <a:r>
              <a:rPr lang="en-US" dirty="0" smtClean="0">
                <a:latin typeface="+mj-lt"/>
              </a:rPr>
              <a:t>16 </a:t>
            </a:r>
            <a:r>
              <a:rPr lang="en-US" dirty="0" smtClean="0">
                <a:latin typeface="+mj-lt"/>
              </a:rPr>
              <a:t>June</a:t>
            </a:r>
          </a:p>
          <a:p>
            <a:endParaRPr lang="en-US" dirty="0" smtClean="0">
              <a:latin typeface="+mj-lt"/>
            </a:endParaRPr>
          </a:p>
          <a:p>
            <a:r>
              <a:rPr lang="en-US" dirty="0" smtClean="0">
                <a:latin typeface="+mj-lt"/>
              </a:rPr>
              <a:t>A Local Church</a:t>
            </a:r>
          </a:p>
          <a:p>
            <a:endParaRPr lang="en-US" dirty="0" smtClean="0">
              <a:latin typeface="+mj-lt"/>
            </a:endParaRPr>
          </a:p>
          <a:p>
            <a:r>
              <a:rPr lang="en-US" dirty="0" smtClean="0">
                <a:latin typeface="+mj-lt"/>
              </a:rPr>
              <a:t>Your Rep  Ph 123 4567  </a:t>
            </a:r>
            <a:r>
              <a:rPr lang="en-US" dirty="0" err="1" smtClean="0">
                <a:latin typeface="+mj-lt"/>
              </a:rPr>
              <a:t>yourrep@isp.com</a:t>
            </a:r>
            <a:endParaRPr lang="en-US" dirty="0">
              <a:latin typeface="+mj-lt"/>
            </a:endParaRPr>
          </a:p>
        </p:txBody>
      </p:sp>
      <p:sp>
        <p:nvSpPr>
          <p:cNvPr id="7" name="TextBox 6"/>
          <p:cNvSpPr txBox="1"/>
          <p:nvPr/>
        </p:nvSpPr>
        <p:spPr>
          <a:xfrm>
            <a:off x="285487" y="4542853"/>
            <a:ext cx="3547383" cy="2123658"/>
          </a:xfrm>
          <a:prstGeom prst="rect">
            <a:avLst/>
          </a:prstGeom>
          <a:solidFill>
            <a:schemeClr val="accent5"/>
          </a:solidFill>
        </p:spPr>
        <p:txBody>
          <a:bodyPr wrap="square" rtlCol="0">
            <a:spAutoFit/>
          </a:bodyPr>
          <a:lstStyle/>
          <a:p>
            <a:r>
              <a:rPr lang="en-US" sz="2400" dirty="0" smtClean="0">
                <a:latin typeface="+mj-lt"/>
              </a:rPr>
              <a:t>Ministry Day (Retreat)</a:t>
            </a:r>
          </a:p>
          <a:p>
            <a:endParaRPr lang="en-US" dirty="0" smtClean="0">
              <a:latin typeface="+mj-lt"/>
            </a:endParaRPr>
          </a:p>
          <a:p>
            <a:r>
              <a:rPr lang="en-US" dirty="0" smtClean="0">
                <a:latin typeface="+mj-lt"/>
              </a:rPr>
              <a:t>Date:</a:t>
            </a:r>
          </a:p>
          <a:p>
            <a:endParaRPr lang="en-US" dirty="0" smtClean="0">
              <a:latin typeface="+mj-lt"/>
            </a:endParaRPr>
          </a:p>
          <a:p>
            <a:r>
              <a:rPr lang="en-US" dirty="0" smtClean="0">
                <a:latin typeface="+mj-lt"/>
              </a:rPr>
              <a:t>Location:</a:t>
            </a:r>
          </a:p>
          <a:p>
            <a:endParaRPr lang="en-US" dirty="0" smtClean="0">
              <a:latin typeface="+mj-lt"/>
            </a:endParaRPr>
          </a:p>
          <a:p>
            <a:r>
              <a:rPr lang="en-US" dirty="0" smtClean="0">
                <a:latin typeface="+mj-lt"/>
              </a:rPr>
              <a:t>Cost:		</a:t>
            </a:r>
            <a:endParaRPr lang="en-US" dirty="0">
              <a:latin typeface="+mj-lt"/>
            </a:endParaRPr>
          </a:p>
        </p:txBody>
      </p:sp>
      <p:sp>
        <p:nvSpPr>
          <p:cNvPr id="8" name="TextBox 7"/>
          <p:cNvSpPr txBox="1"/>
          <p:nvPr/>
        </p:nvSpPr>
        <p:spPr>
          <a:xfrm>
            <a:off x="1324806" y="5189183"/>
            <a:ext cx="2262734" cy="1477328"/>
          </a:xfrm>
          <a:prstGeom prst="rect">
            <a:avLst/>
          </a:prstGeom>
          <a:solidFill>
            <a:schemeClr val="bg2"/>
          </a:solidFill>
        </p:spPr>
        <p:txBody>
          <a:bodyPr wrap="square" rtlCol="0">
            <a:spAutoFit/>
          </a:bodyPr>
          <a:lstStyle/>
          <a:p>
            <a:r>
              <a:rPr lang="en-US" dirty="0" smtClean="0">
                <a:latin typeface="+mj-lt"/>
              </a:rPr>
              <a:t>11</a:t>
            </a:r>
            <a:r>
              <a:rPr lang="en-US" dirty="0" smtClean="0">
                <a:latin typeface="+mj-lt"/>
              </a:rPr>
              <a:t> </a:t>
            </a:r>
            <a:r>
              <a:rPr lang="en-US" dirty="0" smtClean="0">
                <a:latin typeface="+mj-lt"/>
              </a:rPr>
              <a:t>June</a:t>
            </a:r>
          </a:p>
          <a:p>
            <a:endParaRPr lang="en-US" dirty="0" smtClean="0">
              <a:latin typeface="+mj-lt"/>
            </a:endParaRPr>
          </a:p>
          <a:p>
            <a:r>
              <a:rPr lang="en-US" dirty="0" smtClean="0">
                <a:latin typeface="+mj-lt"/>
              </a:rPr>
              <a:t>Freedom Day venue, Auckland</a:t>
            </a:r>
          </a:p>
          <a:p>
            <a:r>
              <a:rPr lang="en-US" dirty="0" smtClean="0">
                <a:latin typeface="+mj-lt"/>
              </a:rPr>
              <a:t>$60</a:t>
            </a:r>
            <a:endParaRPr lang="en-US" dirty="0">
              <a:latin typeface="+mj-lt"/>
            </a:endParaRPr>
          </a:p>
        </p:txBody>
      </p:sp>
      <p:sp>
        <p:nvSpPr>
          <p:cNvPr id="11" name="TextBox 10"/>
          <p:cNvSpPr txBox="1"/>
          <p:nvPr/>
        </p:nvSpPr>
        <p:spPr>
          <a:xfrm>
            <a:off x="4216751" y="5143017"/>
            <a:ext cx="4771587" cy="923330"/>
          </a:xfrm>
          <a:prstGeom prst="rect">
            <a:avLst/>
          </a:prstGeom>
          <a:noFill/>
        </p:spPr>
        <p:txBody>
          <a:bodyPr wrap="square" rtlCol="0">
            <a:spAutoFit/>
          </a:bodyPr>
          <a:lstStyle/>
          <a:p>
            <a:pPr algn="r"/>
            <a:r>
              <a:rPr lang="en-US" dirty="0" smtClean="0">
                <a:latin typeface="+mj-lt"/>
              </a:rPr>
              <a:t>For more information please visit </a:t>
            </a:r>
            <a:r>
              <a:rPr lang="en-US" dirty="0" err="1" smtClean="0">
                <a:latin typeface="+mj-lt"/>
              </a:rPr>
              <a:t>www.cleansingstream.org.nz/faqs.html</a:t>
            </a:r>
            <a:endParaRPr lang="en-US" dirty="0" smtClean="0">
              <a:latin typeface="+mj-lt"/>
            </a:endParaRPr>
          </a:p>
          <a:p>
            <a:endParaRPr lang="en-US" dirty="0"/>
          </a:p>
        </p:txBody>
      </p:sp>
      <p:pic>
        <p:nvPicPr>
          <p:cNvPr id="10" name="Picture 9" descr="Cleansing Stream Logo (png format).png"/>
          <p:cNvPicPr>
            <a:picLocks noChangeAspect="1"/>
          </p:cNvPicPr>
          <p:nvPr/>
        </p:nvPicPr>
        <p:blipFill>
          <a:blip r:embed="rId2"/>
          <a:stretch>
            <a:fillRect/>
          </a:stretch>
        </p:blipFill>
        <p:spPr>
          <a:xfrm>
            <a:off x="7177645" y="5983691"/>
            <a:ext cx="1810693" cy="68282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55</TotalTime>
  <Words>212</Words>
  <Application>Microsoft Macintosh PowerPoint</Application>
  <PresentationFormat>On-screen Show (4:3)</PresentationFormat>
  <Paragraphs>36</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Flow</vt:lpstr>
      <vt:lpstr>The  Cleansing Stream Seminar</vt:lpstr>
      <vt:lpstr>You don’t have to remain stuck where you are!</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Cleansing Stream Seminar</dc:title>
  <dc:creator>Warren Hokke</dc:creator>
  <cp:lastModifiedBy>Warren Hokke</cp:lastModifiedBy>
  <cp:revision>5</cp:revision>
  <cp:lastPrinted>2014-01-22T02:46:36Z</cp:lastPrinted>
  <dcterms:created xsi:type="dcterms:W3CDTF">2015-11-30T22:03:21Z</dcterms:created>
  <dcterms:modified xsi:type="dcterms:W3CDTF">2015-11-30T22:06:13Z</dcterms:modified>
</cp:coreProperties>
</file>