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2" r:id="rId3"/>
    <p:sldId id="263" r:id="rId4"/>
    <p:sldId id="266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55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9120" y="1129145"/>
            <a:ext cx="84597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6000" dirty="0"/>
              <a:t>Cleansing Stream Seminar and </a:t>
            </a:r>
          </a:p>
          <a:p>
            <a:r>
              <a:rPr lang="en-NZ" sz="6000" dirty="0"/>
              <a:t>Freedom Day</a:t>
            </a:r>
            <a:endParaRPr lang="en-US" sz="6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5395" y="5938370"/>
            <a:ext cx="181066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59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sndAc>
          <p:stSnd>
            <p:snd r:embed="rId2" name="drumroll.wav"/>
          </p:stSnd>
        </p:sndAc>
      </p:transition>
    </mc:Choice>
    <mc:Fallback xmlns="">
      <p:transition spd="slow" advClick="0" advTm="2000">
        <p:sndAc>
          <p:stSnd>
            <p:snd r:embed="rId4" name="drumroll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6502" y="685800"/>
            <a:ext cx="84597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800" i="1" dirty="0"/>
              <a:t>Recent participants said:</a:t>
            </a:r>
            <a:endParaRPr lang="en-US" sz="48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i="1" dirty="0"/>
              <a:t>"powerful; life changing;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i="1" dirty="0"/>
              <a:t>invaluable; amazing;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i="1" dirty="0"/>
              <a:t>I’m refreshed, restored </a:t>
            </a:r>
            <a:br>
              <a:rPr lang="en-US" sz="4800" i="1" dirty="0"/>
            </a:br>
            <a:r>
              <a:rPr lang="en-US" sz="4800" i="1" dirty="0"/>
              <a:t>and free;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i="1" dirty="0"/>
              <a:t>fantastic; great content; </a:t>
            </a:r>
            <a:endParaRPr lang="en-US" sz="4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5395" y="5938370"/>
            <a:ext cx="181066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2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2000"/>
    </mc:Choice>
    <mc:Fallback xmlns="">
      <p:transition advClick="0" advTm="1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6502" y="685800"/>
            <a:ext cx="84597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i="1" dirty="0"/>
              <a:t>in years as a Christian I have never addressed the key issues covered;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i="1" dirty="0"/>
              <a:t>I am now free;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800" i="1" dirty="0"/>
              <a:t>I’m lighter, refreshed and thankful; thank you Jesus.</a:t>
            </a:r>
            <a:br>
              <a:rPr lang="en-US" sz="4800" dirty="0"/>
            </a:br>
            <a:endParaRPr lang="en-US" sz="4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5395" y="5938370"/>
            <a:ext cx="181066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8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2000"/>
    </mc:Choice>
    <mc:Fallback xmlns="">
      <p:transition advClick="0" advTm="12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6502" y="685800"/>
            <a:ext cx="84597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800" dirty="0"/>
              <a:t>Cleansing Stream Seminar: </a:t>
            </a:r>
            <a:br>
              <a:rPr lang="en-NZ" sz="4800" dirty="0"/>
            </a:br>
            <a:r>
              <a:rPr lang="en-NZ" sz="4800" dirty="0"/>
              <a:t>A six session course starting here on 3 May at 7:00pm plus a Freedom Day on 22 June</a:t>
            </a:r>
            <a:endParaRPr lang="en-US" sz="4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5395" y="5938370"/>
            <a:ext cx="1810669" cy="682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940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6502" y="685800"/>
            <a:ext cx="84597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4800" dirty="0"/>
              <a:t>For more info pick up a flyer from the info desk </a:t>
            </a:r>
            <a:br>
              <a:rPr lang="en-NZ" sz="4800" dirty="0"/>
            </a:br>
            <a:r>
              <a:rPr lang="en-NZ" sz="4800" dirty="0"/>
              <a:t>or talk with Pastor </a:t>
            </a:r>
            <a:r>
              <a:rPr lang="en-NZ" sz="4800" dirty="0" err="1"/>
              <a:t>xxxxx</a:t>
            </a:r>
            <a:endParaRPr lang="en-US" sz="4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052" y="3646953"/>
            <a:ext cx="5749231" cy="216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20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1203</TotalTime>
  <Words>69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Cleansing Stream Seminar and Freedom Day</dc:title>
  <dc:creator>Warren Hokke</dc:creator>
  <cp:lastModifiedBy>Warren Hokke</cp:lastModifiedBy>
  <cp:revision>13</cp:revision>
  <dcterms:created xsi:type="dcterms:W3CDTF">2015-12-08T02:43:40Z</dcterms:created>
  <dcterms:modified xsi:type="dcterms:W3CDTF">2019-03-27T20:37:50Z</dcterms:modified>
</cp:coreProperties>
</file>